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5EBB-9F93-4650-B216-2A71BFB35955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BE7F-6B55-464B-B339-0A5D1F4510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5EBB-9F93-4650-B216-2A71BFB35955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BE7F-6B55-464B-B339-0A5D1F4510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5EBB-9F93-4650-B216-2A71BFB35955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BE7F-6B55-464B-B339-0A5D1F45103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5EBB-9F93-4650-B216-2A71BFB35955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BE7F-6B55-464B-B339-0A5D1F45103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9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6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5EBB-9F93-4650-B216-2A71BFB35955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BE7F-6B55-464B-B339-0A5D1F4510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5EBB-9F93-4650-B216-2A71BFB35955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BE7F-6B55-464B-B339-0A5D1F45103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5EBB-9F93-4650-B216-2A71BFB35955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BE7F-6B55-464B-B339-0A5D1F4510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5EBB-9F93-4650-B216-2A71BFB35955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BE7F-6B55-464B-B339-0A5D1F4510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2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5EBB-9F93-4650-B216-2A71BFB35955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BE7F-6B55-464B-B339-0A5D1F4510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5EBB-9F93-4650-B216-2A71BFB35955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BE7F-6B55-464B-B339-0A5D1F45103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5EBB-9F93-4650-B216-2A71BFB35955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BE7F-6B55-464B-B339-0A5D1F45103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30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96F5EBB-9F93-4650-B216-2A71BFB35955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477BE7F-6B55-464B-B339-0A5D1F45103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marL="182880" indent="0">
              <a:buNone/>
            </a:pPr>
            <a:r>
              <a:rPr lang="ru-RU" sz="6000" dirty="0" smtClean="0">
                <a:latin typeface="Gabriola" pitchFamily="82" charset="0"/>
              </a:rPr>
              <a:t>Тебя, как первую          Любовь!</a:t>
            </a:r>
            <a:endParaRPr lang="ru-RU" sz="6000" dirty="0"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krobat Black" pitchFamily="50" charset="-52"/>
                <a:cs typeface="Times New Roman" panose="02020603050405020304" pitchFamily="18" charset="0"/>
              </a:rPr>
              <a:t>Пушкиниана Нади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latin typeface="Akrobat Black" pitchFamily="50" charset="-52"/>
                <a:cs typeface="Times New Roman" panose="02020603050405020304" pitchFamily="18" charset="0"/>
              </a:rPr>
              <a:t>Рушевой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Akrobat Black" pitchFamily="50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45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8640960" cy="612068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52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140968"/>
            <a:ext cx="4884883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007597" cy="66247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906830"/>
            <a:ext cx="1992645" cy="20608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573325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Пушкин и </a:t>
            </a:r>
            <a:r>
              <a:rPr lang="ru-RU" sz="2800" b="1" dirty="0" err="1" smtClean="0">
                <a:solidFill>
                  <a:schemeClr val="bg1"/>
                </a:solidFill>
              </a:rPr>
              <a:t>Пущин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9106" y="5085184"/>
            <a:ext cx="4387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Дельвиг,Пушкин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err="1" smtClean="0">
                <a:solidFill>
                  <a:schemeClr val="bg1"/>
                </a:solidFill>
              </a:rPr>
              <a:t>Пущин,Кюхельбекер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58" y="404664"/>
            <a:ext cx="1743842" cy="257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8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3960440" cy="32179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105" y="-24006"/>
            <a:ext cx="5011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5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852936"/>
            <a:ext cx="4804105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4320480" cy="323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9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8856984" cy="6408712"/>
          </a:xfrm>
        </p:spPr>
      </p:pic>
    </p:spTree>
    <p:extLst>
      <p:ext uri="{BB962C8B-B14F-4D97-AF65-F5344CB8AC3E}">
        <p14:creationId xmlns:p14="http://schemas.microsoft.com/office/powerpoint/2010/main" val="2236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144000" cy="6858000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5616" y="260648"/>
            <a:ext cx="3275856" cy="563231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Как недолгий, но яркий фонарик,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Как зимою дыханье тепла,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Эта девочка — грустный очкарик —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Между нами однажды прошла.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Каждый штрих, словно ласточка детства,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Все по-пушкински — сразу ясней…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А потом с перехваченным сердцем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Я смотрел кинокадры о ней.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…Вот улыбка… Знакомые строфы…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Но я прутик забыть не могу,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Выводивший курчавый профиль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На весёлом лицейском снегу.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Макс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Дахие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874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68144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012160" y="1196752"/>
            <a:ext cx="3101753" cy="378565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cs typeface="FrankRuehl" panose="020E0503060101010101" pitchFamily="34" charset="-79"/>
              </a:rPr>
              <a:t>Именем Нади названа </a:t>
            </a:r>
            <a:endParaRPr lang="ru-RU" sz="2000" b="1" dirty="0" smtClean="0">
              <a:cs typeface="FrankRuehl" panose="020E0503060101010101" pitchFamily="34" charset="-79"/>
            </a:endParaRPr>
          </a:p>
          <a:p>
            <a:r>
              <a:rPr lang="ru-RU" sz="2000" b="1" dirty="0" smtClean="0">
                <a:cs typeface="FrankRuehl" panose="020E0503060101010101" pitchFamily="34" charset="-79"/>
              </a:rPr>
              <a:t>одна </a:t>
            </a:r>
            <a:r>
              <a:rPr lang="ru-RU" sz="2000" b="1" dirty="0">
                <a:cs typeface="FrankRuehl" panose="020E0503060101010101" pitchFamily="34" charset="-79"/>
              </a:rPr>
              <a:t>из планет </a:t>
            </a:r>
            <a:r>
              <a:rPr lang="ru-RU" sz="2000" b="1" dirty="0" err="1" smtClean="0">
                <a:cs typeface="FrankRuehl" panose="020E0503060101010101" pitchFamily="34" charset="-79"/>
              </a:rPr>
              <a:t>солнеч</a:t>
            </a:r>
            <a:endParaRPr lang="ru-RU" sz="2000" b="1" dirty="0" smtClean="0">
              <a:cs typeface="FrankRuehl" panose="020E0503060101010101" pitchFamily="34" charset="-79"/>
            </a:endParaRPr>
          </a:p>
          <a:p>
            <a:r>
              <a:rPr lang="ru-RU" sz="2000" b="1" dirty="0">
                <a:cs typeface="FrankRuehl" panose="020E0503060101010101" pitchFamily="34" charset="-79"/>
              </a:rPr>
              <a:t>н</a:t>
            </a:r>
            <a:r>
              <a:rPr lang="ru-RU" sz="2000" b="1" dirty="0" smtClean="0">
                <a:cs typeface="FrankRuehl" panose="020E0503060101010101" pitchFamily="34" charset="-79"/>
              </a:rPr>
              <a:t>ой системы</a:t>
            </a:r>
            <a:r>
              <a:rPr lang="ru-RU" sz="2000" b="1" dirty="0">
                <a:cs typeface="FrankRuehl" panose="020E0503060101010101" pitchFamily="34" charset="-79"/>
              </a:rPr>
              <a:t>. </a:t>
            </a:r>
            <a:endParaRPr lang="ru-RU" sz="2000" b="1" dirty="0" smtClean="0">
              <a:cs typeface="FrankRuehl" panose="020E0503060101010101" pitchFamily="34" charset="-79"/>
            </a:endParaRPr>
          </a:p>
          <a:p>
            <a:r>
              <a:rPr lang="ru-RU" sz="2000" b="1" dirty="0" smtClean="0">
                <a:cs typeface="FrankRuehl" panose="020E0503060101010101" pitchFamily="34" charset="-79"/>
              </a:rPr>
              <a:t>А </a:t>
            </a:r>
            <a:r>
              <a:rPr lang="ru-RU" sz="2000" b="1" dirty="0">
                <a:cs typeface="FrankRuehl" panose="020E0503060101010101" pitchFamily="34" charset="-79"/>
              </a:rPr>
              <a:t>космонавт </a:t>
            </a:r>
            <a:r>
              <a:rPr lang="ru-RU" sz="2000" b="1" dirty="0" smtClean="0">
                <a:cs typeface="FrankRuehl" panose="020E0503060101010101" pitchFamily="34" charset="-79"/>
              </a:rPr>
              <a:t>Георгий</a:t>
            </a:r>
          </a:p>
          <a:p>
            <a:r>
              <a:rPr lang="ru-RU" sz="2000" b="1" dirty="0" smtClean="0">
                <a:cs typeface="FrankRuehl" panose="020E0503060101010101" pitchFamily="34" charset="-79"/>
              </a:rPr>
              <a:t>Гречко, взяв </a:t>
            </a:r>
            <a:r>
              <a:rPr lang="ru-RU" sz="2000" b="1" dirty="0">
                <a:cs typeface="FrankRuehl" panose="020E0503060101010101" pitchFamily="34" charset="-79"/>
              </a:rPr>
              <a:t>на </a:t>
            </a:r>
            <a:r>
              <a:rPr lang="ru-RU" sz="2000" b="1" dirty="0" smtClean="0">
                <a:cs typeface="FrankRuehl" panose="020E0503060101010101" pitchFamily="34" charset="-79"/>
              </a:rPr>
              <a:t>орбиту</a:t>
            </a:r>
          </a:p>
          <a:p>
            <a:r>
              <a:rPr lang="ru-RU" sz="2000" b="1" dirty="0">
                <a:cs typeface="FrankRuehl" panose="020E0503060101010101" pitchFamily="34" charset="-79"/>
              </a:rPr>
              <a:t>р</a:t>
            </a:r>
            <a:r>
              <a:rPr lang="ru-RU" sz="2000" b="1" dirty="0" smtClean="0">
                <a:cs typeface="FrankRuehl" panose="020E0503060101010101" pitchFamily="34" charset="-79"/>
              </a:rPr>
              <a:t>исунки Нади</a:t>
            </a:r>
            <a:r>
              <a:rPr lang="ru-RU" sz="2000" b="1" dirty="0">
                <a:cs typeface="FrankRuehl" panose="020E0503060101010101" pitchFamily="34" charset="-79"/>
              </a:rPr>
              <a:t>, показал </a:t>
            </a:r>
            <a:endParaRPr lang="ru-RU" sz="2000" b="1" dirty="0" smtClean="0">
              <a:cs typeface="FrankRuehl" panose="020E0503060101010101" pitchFamily="34" charset="-79"/>
            </a:endParaRPr>
          </a:p>
          <a:p>
            <a:r>
              <a:rPr lang="ru-RU" sz="2000" b="1" dirty="0" smtClean="0">
                <a:cs typeface="FrankRuehl" panose="020E0503060101010101" pitchFamily="34" charset="-79"/>
              </a:rPr>
              <a:t>их </a:t>
            </a:r>
            <a:r>
              <a:rPr lang="ru-RU" sz="2000" b="1" dirty="0">
                <a:cs typeface="FrankRuehl" panose="020E0503060101010101" pitchFamily="34" charset="-79"/>
              </a:rPr>
              <a:t>всему </a:t>
            </a:r>
            <a:r>
              <a:rPr lang="ru-RU" sz="2000" b="1" dirty="0" smtClean="0">
                <a:cs typeface="FrankRuehl" panose="020E0503060101010101" pitchFamily="34" charset="-79"/>
              </a:rPr>
              <a:t>миру </a:t>
            </a:r>
            <a:r>
              <a:rPr lang="ru-RU" sz="2000" b="1" dirty="0">
                <a:cs typeface="FrankRuehl" panose="020E0503060101010101" pitchFamily="34" charset="-79"/>
              </a:rPr>
              <a:t>на </a:t>
            </a:r>
            <a:r>
              <a:rPr lang="ru-RU" sz="2000" b="1" dirty="0" smtClean="0">
                <a:cs typeface="FrankRuehl" panose="020E0503060101010101" pitchFamily="34" charset="-79"/>
              </a:rPr>
              <a:t>теле</a:t>
            </a:r>
          </a:p>
          <a:p>
            <a:r>
              <a:rPr lang="ru-RU" sz="2000" b="1" dirty="0" smtClean="0">
                <a:cs typeface="FrankRuehl" panose="020E0503060101010101" pitchFamily="34" charset="-79"/>
              </a:rPr>
              <a:t>сеансе </a:t>
            </a:r>
            <a:r>
              <a:rPr lang="ru-RU" sz="2000" b="1" dirty="0">
                <a:cs typeface="FrankRuehl" panose="020E0503060101010101" pitchFamily="34" charset="-79"/>
              </a:rPr>
              <a:t>с </a:t>
            </a:r>
            <a:r>
              <a:rPr lang="ru-RU" sz="2000" b="1" dirty="0" smtClean="0">
                <a:cs typeface="FrankRuehl" panose="020E0503060101010101" pitchFamily="34" charset="-79"/>
              </a:rPr>
              <a:t>Землей</a:t>
            </a:r>
            <a:r>
              <a:rPr lang="ru-RU" sz="2000" b="1" dirty="0">
                <a:cs typeface="FrankRuehl" panose="020E0503060101010101" pitchFamily="34" charset="-79"/>
              </a:rPr>
              <a:t>. </a:t>
            </a:r>
            <a:endParaRPr lang="ru-RU" sz="2000" b="1" dirty="0" smtClean="0">
              <a:cs typeface="FrankRuehl" panose="020E0503060101010101" pitchFamily="34" charset="-79"/>
            </a:endParaRPr>
          </a:p>
          <a:p>
            <a:r>
              <a:rPr lang="ru-RU" sz="2000" b="1" dirty="0" smtClean="0">
                <a:cs typeface="FrankRuehl" panose="020E0503060101010101" pitchFamily="34" charset="-79"/>
              </a:rPr>
              <a:t>Состоялся вернисаж </a:t>
            </a:r>
          </a:p>
          <a:p>
            <a:r>
              <a:rPr lang="ru-RU" sz="2000" b="1" dirty="0" smtClean="0">
                <a:cs typeface="FrankRuehl" panose="020E0503060101010101" pitchFamily="34" charset="-79"/>
              </a:rPr>
              <a:t>работ девочки </a:t>
            </a:r>
            <a:r>
              <a:rPr lang="ru-RU" sz="2000" b="1" dirty="0">
                <a:cs typeface="FrankRuehl" panose="020E0503060101010101" pitchFamily="34" charset="-79"/>
              </a:rPr>
              <a:t>в </a:t>
            </a:r>
            <a:endParaRPr lang="ru-RU" sz="2000" b="1" dirty="0" smtClean="0">
              <a:cs typeface="FrankRuehl" panose="020E0503060101010101" pitchFamily="34" charset="-79"/>
            </a:endParaRPr>
          </a:p>
          <a:p>
            <a:r>
              <a:rPr lang="ru-RU" sz="2000" b="1" dirty="0" smtClean="0">
                <a:cs typeface="FrankRuehl" panose="020E0503060101010101" pitchFamily="34" charset="-79"/>
              </a:rPr>
              <a:t>масштабах </a:t>
            </a:r>
          </a:p>
          <a:p>
            <a:r>
              <a:rPr lang="ru-RU" sz="2000" b="1" dirty="0" smtClean="0">
                <a:cs typeface="FrankRuehl" panose="020E0503060101010101" pitchFamily="34" charset="-79"/>
              </a:rPr>
              <a:t>всей </a:t>
            </a:r>
            <a:r>
              <a:rPr lang="ru-RU" sz="2000" b="1" dirty="0">
                <a:cs typeface="FrankRuehl" panose="020E0503060101010101" pitchFamily="34" charset="-79"/>
              </a:rPr>
              <a:t>планеты. </a:t>
            </a:r>
          </a:p>
        </p:txBody>
      </p:sp>
    </p:spTree>
    <p:extLst>
      <p:ext uri="{BB962C8B-B14F-4D97-AF65-F5344CB8AC3E}">
        <p14:creationId xmlns:p14="http://schemas.microsoft.com/office/powerpoint/2010/main" val="60364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12968" cy="23042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>В 8 лет Надя </a:t>
            </a:r>
            <a:r>
              <a:rPr lang="ru-RU" sz="3600" b="1" dirty="0">
                <a:latin typeface="Gabriola" pitchFamily="82" charset="0"/>
                <a:cs typeface="Times New Roman" panose="02020603050405020304" pitchFamily="18" charset="0"/>
              </a:rPr>
              <a:t>нарисовала 36 иллюстраций к «Сказке о царе </a:t>
            </a:r>
            <a:r>
              <a:rPr lang="ru-RU" sz="3600" b="1" dirty="0" err="1">
                <a:latin typeface="Gabriola" pitchFamily="82" charset="0"/>
                <a:cs typeface="Times New Roman" panose="02020603050405020304" pitchFamily="18" charset="0"/>
              </a:rPr>
              <a:t>Салтане</a:t>
            </a:r>
            <a:r>
              <a:rPr lang="ru-RU" sz="3600" b="1" dirty="0">
                <a:latin typeface="Gabriola" pitchFamily="82" charset="0"/>
                <a:cs typeface="Times New Roman" panose="02020603050405020304" pitchFamily="18" charset="0"/>
              </a:rPr>
              <a:t>» Пушкина, за то время, пока отец читал эту сказку вслух</a:t>
            </a:r>
            <a:r>
              <a:rPr lang="ru-RU" sz="3600" b="1" dirty="0">
                <a:latin typeface="Gabriola" pitchFamily="82" charset="0"/>
              </a:rPr>
              <a:t>.</a:t>
            </a:r>
            <a:r>
              <a:rPr lang="ru-RU" sz="3600" b="1" dirty="0">
                <a:latin typeface="Matilda" panose="02000505070000020002" pitchFamily="2" charset="0"/>
              </a:rPr>
              <a:t/>
            </a:r>
            <a:br>
              <a:rPr lang="ru-RU" sz="3600" b="1" dirty="0">
                <a:latin typeface="Matilda" panose="02000505070000020002" pitchFamily="2" charset="0"/>
              </a:rPr>
            </a:br>
            <a:endParaRPr lang="ru-RU" sz="3600" b="1" dirty="0">
              <a:latin typeface="Matilda" panose="02000505070000020002" pitchFamily="2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904"/>
            <a:ext cx="4586345" cy="345122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276872"/>
            <a:ext cx="2094151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80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15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90751"/>
            <a:ext cx="4176464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88024" cy="35910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084" y="0"/>
            <a:ext cx="2088232" cy="3429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5" y="2471737"/>
            <a:ext cx="23812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2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408862" cy="28246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723320"/>
            <a:ext cx="3899925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8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50" y="3453891"/>
            <a:ext cx="2121240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7032"/>
            <a:ext cx="3473371" cy="2924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815238" cy="37890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32656"/>
            <a:ext cx="2258492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6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12410"/>
            <a:ext cx="4241593" cy="312379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43120"/>
            <a:ext cx="4464496" cy="30963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12410"/>
            <a:ext cx="4091947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334</TotalTime>
  <Words>153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Тебя, как первую          Любовь!</vt:lpstr>
      <vt:lpstr>Презентация PowerPoint</vt:lpstr>
      <vt:lpstr>В 8 лет Надя нарисовала 36 иллюстраций к «Сказке о царе Салтане» Пушкина, за то время, пока отец читал эту сказку вслух.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Тебя, как первую          Любовь!</dc:title>
  <dc:creator>user</dc:creator>
  <cp:lastModifiedBy>user</cp:lastModifiedBy>
  <cp:revision>21</cp:revision>
  <dcterms:created xsi:type="dcterms:W3CDTF">2019-04-23T17:29:35Z</dcterms:created>
  <dcterms:modified xsi:type="dcterms:W3CDTF">2019-05-03T10:46:13Z</dcterms:modified>
</cp:coreProperties>
</file>